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78" r:id="rId4"/>
  </p:sldIdLst>
  <p:sldSz cx="9144000" cy="5143500" type="screen16x9"/>
  <p:notesSz cx="6858000" cy="9144000"/>
  <p:embeddedFontLst>
    <p:embeddedFont>
      <p:font typeface="Montserrat ExtraBold" pitchFamily="2" charset="0"/>
      <p:bold r:id="rId6"/>
      <p:italic r:id="rId7"/>
      <p:boldItalic r:id="rId8"/>
    </p:embeddedFont>
    <p:embeddedFont>
      <p:font typeface="Montserrat Light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C4AF"/>
    <a:srgbClr val="F8CB45"/>
    <a:srgbClr val="ECADAE"/>
    <a:srgbClr val="C95F2C"/>
    <a:srgbClr val="B19A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A243AC6-E6AA-472F-B608-43287C50BADC}">
  <a:tblStyle styleId="{8A243AC6-E6AA-472F-B608-43287C50BAD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35"/>
    <p:restoredTop sz="86371"/>
  </p:normalViewPr>
  <p:slideViewPr>
    <p:cSldViewPr snapToGrid="0" snapToObjects="1">
      <p:cViewPr varScale="1">
        <p:scale>
          <a:sx n="123" d="100"/>
          <a:sy n="123" d="100"/>
        </p:scale>
        <p:origin x="184" y="2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7" d="100"/>
          <a:sy n="117" d="100"/>
        </p:scale>
        <p:origin x="511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theme" Target="theme/theme1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-26"/>
            <a:ext cx="9144000" cy="514352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2302050" y="1223201"/>
            <a:ext cx="4539900" cy="26970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7"/>
          <p:cNvSpPr txBox="1">
            <a:spLocks noGrp="1"/>
          </p:cNvSpPr>
          <p:nvPr>
            <p:ph type="title"/>
          </p:nvPr>
        </p:nvSpPr>
        <p:spPr>
          <a:xfrm>
            <a:off x="699000" y="911700"/>
            <a:ext cx="2020800" cy="33276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body" idx="1"/>
          </p:nvPr>
        </p:nvSpPr>
        <p:spPr>
          <a:xfrm>
            <a:off x="3844325" y="805325"/>
            <a:ext cx="2250300" cy="35406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marL="457196" lvl="0" indent="-342896">
              <a:spcBef>
                <a:spcPts val="600"/>
              </a:spcBef>
              <a:spcAft>
                <a:spcPts val="0"/>
              </a:spcAft>
              <a:buSzPts val="1800"/>
              <a:buChar char="◦"/>
              <a:defRPr sz="1800"/>
            </a:lvl1pPr>
            <a:lvl2pPr marL="914391" lvl="1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2pPr>
            <a:lvl3pPr marL="1371587" lvl="2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3pPr>
            <a:lvl4pPr marL="1828782" lvl="3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4pPr>
            <a:lvl5pPr marL="2285978" lvl="4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5pPr>
            <a:lvl6pPr marL="2743173" lvl="5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6pPr>
            <a:lvl7pPr marL="3200368" lvl="6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7pPr>
            <a:lvl8pPr marL="3657563" lvl="7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8pPr>
            <a:lvl9pPr marL="4114759" lvl="8" indent="-342896">
              <a:spcBef>
                <a:spcPts val="1000"/>
              </a:spcBef>
              <a:spcAft>
                <a:spcPts val="1000"/>
              </a:spcAft>
              <a:buSzPts val="1800"/>
              <a:buChar char="◦"/>
              <a:defRPr sz="1800"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2"/>
          </p:nvPr>
        </p:nvSpPr>
        <p:spPr>
          <a:xfrm>
            <a:off x="6436624" y="805325"/>
            <a:ext cx="2250300" cy="35406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marL="457196" lvl="0" indent="-342896">
              <a:spcBef>
                <a:spcPts val="600"/>
              </a:spcBef>
              <a:spcAft>
                <a:spcPts val="0"/>
              </a:spcAft>
              <a:buSzPts val="1800"/>
              <a:buChar char="◦"/>
              <a:defRPr sz="1800"/>
            </a:lvl1pPr>
            <a:lvl2pPr marL="914391" lvl="1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2pPr>
            <a:lvl3pPr marL="1371587" lvl="2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3pPr>
            <a:lvl4pPr marL="1828782" lvl="3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4pPr>
            <a:lvl5pPr marL="2285978" lvl="4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5pPr>
            <a:lvl6pPr marL="2743173" lvl="5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6pPr>
            <a:lvl7pPr marL="3200368" lvl="6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7pPr>
            <a:lvl8pPr marL="3657563" lvl="7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8pPr>
            <a:lvl9pPr marL="4114759" lvl="8" indent="-342896">
              <a:spcBef>
                <a:spcPts val="1000"/>
              </a:spcBef>
              <a:spcAft>
                <a:spcPts val="1000"/>
              </a:spcAft>
              <a:buSzPts val="1800"/>
              <a:buChar char="◦"/>
              <a:defRPr sz="18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54" name="Google Shape;54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gradFill>
          <a:gsLst>
            <a:gs pos="0">
              <a:srgbClr val="3C78D8"/>
            </a:gs>
            <a:gs pos="100000">
              <a:srgbClr val="00FFFF"/>
            </a:gs>
          </a:gsLst>
          <a:lin ang="5400012" scaled="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99000" y="911700"/>
            <a:ext cx="2020800" cy="3327600"/>
          </a:xfrm>
          <a:prstGeom prst="rect">
            <a:avLst/>
          </a:prstGeom>
          <a:noFill/>
          <a:ln>
            <a:noFill/>
          </a:ln>
          <a:effectLst>
            <a:outerShdw blurRad="42863" dist="95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0" tIns="0" rIns="0" bIns="0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844325" y="805326"/>
            <a:ext cx="4842600" cy="35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L="457200" lvl="0" indent="-3683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371600" lvl="2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1828800" lvl="3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2286000" lvl="4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2743200" lvl="5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marL="3200400" lvl="6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marL="3657600" lvl="7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marL="4114800" lvl="8" indent="-36830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lvl="2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lvl="3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lvl="4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lvl="5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lvl="6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lvl="7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lvl="8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3" r:id="rId2"/>
    <p:sldLayoutId id="2147483657" r:id="rId3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reepptbackgrounds.net/privacy-policy" TargetMode="External"/><Relationship Id="rId5" Type="http://schemas.openxmlformats.org/officeDocument/2006/relationships/hyperlink" Target="http://www.freepptbackgrounds.net/about-us" TargetMode="External"/><Relationship Id="rId4" Type="http://schemas.openxmlformats.org/officeDocument/2006/relationships/hyperlink" Target="https://www.freepptbackgrounds.net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freepptbackgrounds.ne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>
            <a:spLocks noGrp="1"/>
          </p:cNvSpPr>
          <p:nvPr>
            <p:ph type="ctrTitle"/>
          </p:nvPr>
        </p:nvSpPr>
        <p:spPr>
          <a:xfrm>
            <a:off x="2744146" y="679280"/>
            <a:ext cx="3292820" cy="2047659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en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THIS IS YOUR </a:t>
            </a:r>
            <a:br>
              <a:rPr lang="en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r>
              <a:rPr lang="en" b="1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SLIDE TITLE</a:t>
            </a:r>
            <a:endParaRPr b="1" dirty="0">
              <a:solidFill>
                <a:schemeClr val="tx1">
                  <a:lumMod val="95000"/>
                  <a:lumOff val="5000"/>
                </a:schemeClr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id="{DA70E4DE-BCA6-A341-9B7F-561CDAC1D7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265" y="3699611"/>
            <a:ext cx="1776051" cy="73710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>
            <a:spLocks noGrp="1"/>
          </p:cNvSpPr>
          <p:nvPr>
            <p:ph type="title"/>
          </p:nvPr>
        </p:nvSpPr>
        <p:spPr>
          <a:xfrm>
            <a:off x="1038121" y="667025"/>
            <a:ext cx="3805646" cy="96208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e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INSTRUCTIONS FOR USE</a:t>
            </a:r>
            <a:endParaRPr sz="2400" dirty="0">
              <a:solidFill>
                <a:schemeClr val="tx1">
                  <a:lumMod val="95000"/>
                  <a:lumOff val="5000"/>
                </a:schemeClr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  <p:sp>
        <p:nvSpPr>
          <p:cNvPr id="69" name="Google Shape;69;p14"/>
          <p:cNvSpPr txBox="1">
            <a:spLocks noGrp="1"/>
          </p:cNvSpPr>
          <p:nvPr>
            <p:ph type="body" idx="1"/>
          </p:nvPr>
        </p:nvSpPr>
        <p:spPr>
          <a:xfrm>
            <a:off x="309949" y="1723520"/>
            <a:ext cx="3439390" cy="284326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 Light" panose="020B0403020202020204" pitchFamily="34" charset="0"/>
              </a:rPr>
              <a:t>EDIT IN GOOGLE SLIDES</a:t>
            </a:r>
            <a:endParaRPr sz="1400" b="1" dirty="0">
              <a:solidFill>
                <a:schemeClr val="tx1">
                  <a:lumMod val="95000"/>
                  <a:lumOff val="5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Clr>
                <a:schemeClr val="dk1"/>
              </a:buClr>
              <a:buSzPts val="1100"/>
              <a:buNone/>
            </a:pPr>
            <a:r>
              <a:rPr lang="e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 Light" panose="020B0403020202020204" pitchFamily="34" charset="0"/>
              </a:rPr>
              <a:t>Click on the button under the presentation preview that says "Use as Google Slides Theme".</a:t>
            </a:r>
            <a:endParaRPr sz="1200" dirty="0">
              <a:solidFill>
                <a:schemeClr val="tx1">
                  <a:lumMod val="95000"/>
                  <a:lumOff val="5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Clr>
                <a:schemeClr val="dk1"/>
              </a:buClr>
              <a:buSzPts val="1100"/>
              <a:buNone/>
            </a:pPr>
            <a:r>
              <a:rPr lang="e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 Light" panose="020B0403020202020204" pitchFamily="34" charset="0"/>
              </a:rPr>
              <a:t>You will get a copy of this document on your Google Drive and will be able to edit, add or delete slides.</a:t>
            </a:r>
            <a:endParaRPr sz="1200" dirty="0">
              <a:solidFill>
                <a:schemeClr val="tx1">
                  <a:lumMod val="95000"/>
                  <a:lumOff val="5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None/>
            </a:pPr>
            <a:r>
              <a:rPr lang="e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 Light" panose="020B0403020202020204" pitchFamily="34" charset="0"/>
              </a:rPr>
              <a:t>You have to be signed in to your Google account.</a:t>
            </a:r>
            <a:endParaRPr dirty="0">
              <a:solidFill>
                <a:schemeClr val="tx1">
                  <a:lumMod val="95000"/>
                  <a:lumOff val="5000"/>
                </a:schemeClr>
              </a:solidFill>
              <a:latin typeface="Helvetica Light" panose="020B0403020202020204" pitchFamily="34" charset="0"/>
            </a:endParaRPr>
          </a:p>
        </p:txBody>
      </p:sp>
      <p:sp>
        <p:nvSpPr>
          <p:cNvPr id="68" name="Google Shape;68;p14"/>
          <p:cNvSpPr txBox="1">
            <a:spLocks noGrp="1"/>
          </p:cNvSpPr>
          <p:nvPr>
            <p:ph type="body" idx="2"/>
          </p:nvPr>
        </p:nvSpPr>
        <p:spPr>
          <a:xfrm>
            <a:off x="3990108" y="1719411"/>
            <a:ext cx="3439391" cy="322617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buNone/>
            </a:pPr>
            <a:r>
              <a:rPr lang="en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 Light" panose="020B0403020202020204" pitchFamily="34" charset="0"/>
              </a:rPr>
              <a:t>EDIT IN POWERPOINT®</a:t>
            </a:r>
            <a:endParaRPr sz="1400" b="1" dirty="0">
              <a:solidFill>
                <a:schemeClr val="tx1">
                  <a:lumMod val="95000"/>
                  <a:lumOff val="5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None/>
            </a:pPr>
            <a:r>
              <a:rPr lang="e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 Light" panose="020B0403020202020204" pitchFamily="34" charset="0"/>
              </a:rPr>
              <a:t>Click on the button under the presentation preview that says "Download as PowerPoint template". You will get a .pptx file that you can edit in PowerPoint. </a:t>
            </a:r>
            <a:endParaRPr sz="1200" dirty="0">
              <a:solidFill>
                <a:schemeClr val="tx1">
                  <a:lumMod val="95000"/>
                  <a:lumOff val="5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None/>
            </a:pPr>
            <a:r>
              <a:rPr lang="e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 Light" panose="020B0403020202020204" pitchFamily="34" charset="0"/>
              </a:rPr>
              <a:t>Remember to download and install the fonts used in this presentation (you’ll find the links to the font files needed in the </a:t>
            </a:r>
            <a:r>
              <a:rPr lang="en" sz="12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 Light" panose="020B0403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Presentation design slide</a:t>
            </a:r>
            <a:r>
              <a:rPr lang="e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 Light" panose="020B0403020202020204" pitchFamily="34" charset="0"/>
              </a:rPr>
              <a:t>)</a:t>
            </a:r>
            <a:endParaRPr sz="1200" dirty="0">
              <a:solidFill>
                <a:schemeClr val="tx1">
                  <a:lumMod val="95000"/>
                  <a:lumOff val="5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None/>
            </a:pPr>
            <a:endParaRPr sz="1200" dirty="0">
              <a:solidFill>
                <a:schemeClr val="tx1">
                  <a:lumMod val="95000"/>
                  <a:lumOff val="5000"/>
                </a:schemeClr>
              </a:solidFill>
              <a:latin typeface="Helvetica Light" panose="020B0403020202020204" pitchFamily="34" charset="0"/>
            </a:endParaRPr>
          </a:p>
        </p:txBody>
      </p:sp>
      <p:sp>
        <p:nvSpPr>
          <p:cNvPr id="71" name="Google Shape;71;p1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n"/>
              <a:pPr>
                <a:buSzPts val="1100"/>
              </a:pPr>
              <a:t>2</a:t>
            </a:fld>
            <a:endParaRPr/>
          </a:p>
        </p:txBody>
      </p:sp>
      <p:sp>
        <p:nvSpPr>
          <p:cNvPr id="70" name="Google Shape;70;p14"/>
          <p:cNvSpPr txBox="1">
            <a:spLocks noGrp="1"/>
          </p:cNvSpPr>
          <p:nvPr>
            <p:ph type="body" idx="4294967295"/>
          </p:nvPr>
        </p:nvSpPr>
        <p:spPr>
          <a:xfrm>
            <a:off x="309949" y="4145973"/>
            <a:ext cx="8166031" cy="745828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 Light" panose="020B0403020202020204" pitchFamily="34" charset="0"/>
              </a:rPr>
              <a:t>More info on how to use this template at </a:t>
            </a:r>
            <a:r>
              <a:rPr lang="en" sz="10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 Light" panose="020B0403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www.freepptbackgrounds.net/about-us </a:t>
            </a:r>
            <a:br>
              <a:rPr lang="en" sz="10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 Light" panose="020B0403020202020204" pitchFamily="34" charset="0"/>
              </a:rPr>
            </a:br>
            <a:br>
              <a:rPr lang="en" sz="10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 Light" panose="020B0403020202020204" pitchFamily="34" charset="0"/>
              </a:rPr>
            </a:br>
            <a:r>
              <a:rPr lang="e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 Light" panose="020B0403020202020204" pitchFamily="34" charset="0"/>
              </a:rPr>
              <a:t>This template is free to use under </a:t>
            </a:r>
            <a:r>
              <a:rPr lang="en" sz="10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 Light" panose="020B0403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license</a:t>
            </a:r>
            <a:r>
              <a:rPr lang="e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 Light" panose="020B0403020202020204" pitchFamily="34" charset="0"/>
              </a:rPr>
              <a:t>. </a:t>
            </a:r>
            <a:br>
              <a:rPr lang="e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 Light" panose="020B0403020202020204" pitchFamily="34" charset="0"/>
              </a:rPr>
            </a:br>
            <a:r>
              <a:rPr lang="e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 Light" panose="020B0403020202020204" pitchFamily="34" charset="0"/>
              </a:rPr>
              <a:t>You can keep the Credits slide or mention Free PPT </a:t>
            </a:r>
            <a:r>
              <a:rPr lang="en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Helvetica Light" panose="020B0403020202020204" pitchFamily="34" charset="0"/>
              </a:rPr>
              <a:t>Backgrounds.net</a:t>
            </a:r>
            <a:r>
              <a:rPr lang="e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 Light" panose="020B0403020202020204" pitchFamily="34" charset="0"/>
              </a:rPr>
              <a:t> and other resources used in a slide footer.</a:t>
            </a:r>
            <a:endParaRPr sz="1000" dirty="0">
              <a:solidFill>
                <a:schemeClr val="tx1">
                  <a:lumMod val="95000"/>
                  <a:lumOff val="5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sz="1000" dirty="0">
              <a:solidFill>
                <a:schemeClr val="tx1">
                  <a:lumMod val="95000"/>
                  <a:lumOff val="5000"/>
                </a:schemeClr>
              </a:solidFill>
              <a:latin typeface="Helvetica Light" panose="020B0403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fld id="{00000000-1234-1234-1234-123412341234}" type="slidenum">
              <a:rPr lang="en"/>
              <a:pPr/>
              <a:t>3</a:t>
            </a:fld>
            <a:endParaRPr/>
          </a:p>
        </p:txBody>
      </p:sp>
      <p:sp>
        <p:nvSpPr>
          <p:cNvPr id="279" name="Google Shape;279;p35"/>
          <p:cNvSpPr txBox="1">
            <a:spLocks noGrp="1"/>
          </p:cNvSpPr>
          <p:nvPr>
            <p:ph type="ctrTitle" idx="4294967295"/>
          </p:nvPr>
        </p:nvSpPr>
        <p:spPr>
          <a:xfrm>
            <a:off x="707684" y="464589"/>
            <a:ext cx="3283527" cy="1168626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en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THANK YOU!</a:t>
            </a:r>
            <a:endParaRPr sz="1600" dirty="0">
              <a:solidFill>
                <a:schemeClr val="tx1">
                  <a:lumMod val="95000"/>
                  <a:lumOff val="5000"/>
                </a:schemeClr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  <p:sp>
        <p:nvSpPr>
          <p:cNvPr id="280" name="Google Shape;280;p35"/>
          <p:cNvSpPr txBox="1">
            <a:spLocks noGrp="1"/>
          </p:cNvSpPr>
          <p:nvPr>
            <p:ph type="subTitle" idx="4294967295"/>
          </p:nvPr>
        </p:nvSpPr>
        <p:spPr>
          <a:xfrm>
            <a:off x="707684" y="1800023"/>
            <a:ext cx="4705979" cy="229457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 Light" panose="020B0403020202020204" pitchFamily="34" charset="0"/>
              </a:rPr>
              <a:t>Any questions?</a:t>
            </a:r>
            <a:endParaRPr sz="2400" dirty="0">
              <a:solidFill>
                <a:schemeClr val="tx1">
                  <a:lumMod val="95000"/>
                  <a:lumOff val="5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 Light" panose="020B0403020202020204" pitchFamily="34" charset="0"/>
              </a:rPr>
              <a:t>Please visit our website </a:t>
            </a:r>
            <a:r>
              <a:rPr lang="e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 Light" panose="020B0403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freepptbackgrounds.net</a:t>
            </a:r>
            <a:endParaRPr lang="en" sz="1600" dirty="0">
              <a:solidFill>
                <a:schemeClr val="tx1">
                  <a:lumMod val="95000"/>
                  <a:lumOff val="5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 Light" panose="020B0403020202020204" pitchFamily="34" charset="0"/>
              </a:rPr>
              <a:t>We have thousands of presentation files for you.</a:t>
            </a: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endParaRPr lang="en" sz="1600" b="1" dirty="0">
              <a:solidFill>
                <a:schemeClr val="tx1">
                  <a:lumMod val="95000"/>
                  <a:lumOff val="5000"/>
                </a:schemeClr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Select the one you want.</a:t>
            </a:r>
            <a:endParaRPr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Juliet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</TotalTime>
  <Words>169</Words>
  <Application>Microsoft Macintosh PowerPoint</Application>
  <PresentationFormat>Ekran Gösterisi (16:9)</PresentationFormat>
  <Paragraphs>18</Paragraphs>
  <Slides>3</Slides>
  <Notes>3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6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3</vt:i4>
      </vt:variant>
    </vt:vector>
  </HeadingPairs>
  <TitlesOfParts>
    <vt:vector size="10" baseType="lpstr">
      <vt:lpstr>Montserrat Light</vt:lpstr>
      <vt:lpstr>Helvetica Light</vt:lpstr>
      <vt:lpstr>Helvetica Neue</vt:lpstr>
      <vt:lpstr>Arial</vt:lpstr>
      <vt:lpstr>Montserrat ExtraBold</vt:lpstr>
      <vt:lpstr>Helvetica Neue Medium</vt:lpstr>
      <vt:lpstr>Juliet template</vt:lpstr>
      <vt:lpstr>THIS IS YOUR  SLIDE TITLE</vt:lpstr>
      <vt:lpstr>INSTRUCTIONS FOR USE</vt:lpstr>
      <vt:lpstr>THANK YOU!</vt:lpstr>
    </vt:vector>
  </TitlesOfParts>
  <Manager/>
  <Company/>
  <LinksUpToDate>false</LinksUpToDate>
  <SharedDoc>false</SharedDoc>
  <HyperlinkBase>https://www.freepptbackgrounds.net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 PPT Backgrounds</dc:title>
  <dc:subject>Powerpoint and Google Slides</dc:subject>
  <dc:creator>Freepptbackgrounds.net</dc:creator>
  <cp:keywords>powerpoint, template, google, slide, backgrounds</cp:keywords>
  <dc:description>Download free Powerpoint Backgrounds and Templates</dc:description>
  <cp:lastModifiedBy>Hiko ®</cp:lastModifiedBy>
  <cp:revision>33</cp:revision>
  <dcterms:modified xsi:type="dcterms:W3CDTF">2019-09-23T13:11:38Z</dcterms:modified>
  <cp:category>Powerpoint and Google Slide Templates</cp:category>
</cp:coreProperties>
</file>